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3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1pPr>
    <a:lvl2pPr marL="0" marR="0" indent="228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2pPr>
    <a:lvl3pPr marL="0" marR="0" indent="457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3pPr>
    <a:lvl4pPr marL="0" marR="0" indent="685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4pPr>
    <a:lvl5pPr marL="0" marR="0" indent="9144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5pPr>
    <a:lvl6pPr marL="0" marR="0" indent="11430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6pPr>
    <a:lvl7pPr marL="0" marR="0" indent="13716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7pPr>
    <a:lvl8pPr marL="0" marR="0" indent="16002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8pPr>
    <a:lvl9pPr marL="0" marR="0" indent="1828800" algn="l" defTabSz="584200" rtl="0" fontAlgn="auto" latinLnBrk="0" hangingPunct="0">
      <a:lnSpc>
        <a:spcPct val="100000"/>
      </a:lnSpc>
      <a:spcBef>
        <a:spcPts val="1400"/>
      </a:spcBef>
      <a:spcAft>
        <a:spcPts val="0"/>
      </a:spcAft>
      <a:buClrTx/>
      <a:buSzTx/>
      <a:buFontTx/>
      <a:buNone/>
      <a:tabLst/>
      <a:defRPr kumimoji="0" sz="2800" b="0" i="0" u="none" strike="noStrike" cap="none" spc="28" normalizeH="0" baseline="0">
        <a:ln>
          <a:noFill/>
        </a:ln>
        <a:solidFill>
          <a:srgbClr val="5C5C5C"/>
        </a:solidFill>
        <a:effectLst/>
        <a:uFillTx/>
        <a:latin typeface="+mj-lt"/>
        <a:ea typeface="+mj-ea"/>
        <a:cs typeface="+mj-cs"/>
        <a:sym typeface="Roboto Slab Regular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25000"/>
            </a:srgbClr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36000"/>
            </a:srgbClr>
          </a:solidFill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EBEBE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-522454"/>
              <a:satOff val="1153"/>
              <a:lumOff val="13444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chemeClr val="accent2">
            <a:satOff val="-3676"/>
            <a:lumOff val="-12171"/>
          </a:schemeClr>
        </a:fontRef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chemeClr val="accent2">
          <a:satOff val="-3676"/>
          <a:lumOff val="-12171"/>
        </a:schemeClr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508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solidFill>
                <a:srgbClr val="808251"/>
              </a:solidFill>
              <a:prstDash val="solid"/>
              <a:miter lim="400000"/>
            </a:ln>
          </a:left>
          <a:right>
            <a:ln w="12700" cap="flat">
              <a:solidFill>
                <a:srgbClr val="808251"/>
              </a:solidFill>
              <a:prstDash val="solid"/>
              <a:miter lim="400000"/>
            </a:ln>
          </a:right>
          <a:top>
            <a:ln w="12700" cap="flat">
              <a:solidFill>
                <a:srgbClr val="808251"/>
              </a:solidFill>
              <a:prstDash val="solid"/>
              <a:miter lim="400000"/>
            </a:ln>
          </a:top>
          <a:bottom>
            <a:ln w="12700" cap="flat">
              <a:solidFill>
                <a:srgbClr val="808251"/>
              </a:solidFill>
              <a:prstDash val="solid"/>
              <a:miter lim="400000"/>
            </a:ln>
          </a:bottom>
          <a:insideH>
            <a:ln w="12700" cap="flat">
              <a:solidFill>
                <a:srgbClr val="808251"/>
              </a:solidFill>
              <a:prstDash val="solid"/>
              <a:miter lim="400000"/>
            </a:ln>
          </a:insideH>
          <a:insideV>
            <a:ln w="12700" cap="flat">
              <a:solidFill>
                <a:srgbClr val="808251"/>
              </a:solidFill>
              <a:prstDash val="solid"/>
              <a:miter lim="400000"/>
            </a:ln>
          </a:insideV>
        </a:tcBdr>
        <a:fill>
          <a:solidFill>
            <a:srgbClr val="8F9541">
              <a:alpha val="75000"/>
            </a:srgb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8A861">
              <a:alpha val="27000"/>
            </a:srgbClr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solidFill>
                <a:srgbClr val="FFFDEF"/>
              </a:solidFill>
              <a:prstDash val="solid"/>
              <a:miter lim="400000"/>
            </a:ln>
          </a:left>
          <a:right>
            <a:ln w="12700" cap="flat">
              <a:solidFill>
                <a:srgbClr val="FFFDEF"/>
              </a:solidFill>
              <a:prstDash val="solid"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DEF"/>
              </a:solidFill>
              <a:prstDash val="solid"/>
              <a:miter lim="400000"/>
            </a:ln>
          </a:top>
          <a:bottom>
            <a:ln w="12700" cap="flat">
              <a:solidFill>
                <a:srgbClr val="FFFDEF"/>
              </a:solidFill>
              <a:prstDash val="solid"/>
              <a:miter lim="400000"/>
            </a:ln>
          </a:bottom>
          <a:insideH>
            <a:ln w="12700" cap="flat">
              <a:solidFill>
                <a:srgbClr val="FFFDE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Ref idx="maj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BCBCB">
              <a:alpha val="36000"/>
            </a:srgbClr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bottom>
          <a:insideH>
            <a:ln w="25400" cap="flat">
              <a:solidFill>
                <a:schemeClr val="accent3">
                  <a:hueOff val="-256224"/>
                  <a:satOff val="-13732"/>
                  <a:lumOff val="-19712"/>
                  <a:alpha val="61000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Ref idx="maj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wholeTbl>
    <a:band2H>
      <a:tcTxStyle/>
      <a:tcStyle>
        <a:tcBdr/>
        <a:fill>
          <a:solidFill>
            <a:srgbClr val="AEAEAE">
              <a:alpha val="25000"/>
            </a:srgbClr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797B8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>
              <a:alpha val="25000"/>
            </a:srgbClr>
          </a:solidFill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1504B">
              <a:alpha val="8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C5C5C"/>
        </a:fontRef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C5C5C"/>
              </a:solidFill>
              <a:prstDash val="solid"/>
              <a:miter lim="400000"/>
            </a:ln>
          </a:right>
          <a:top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C5C5C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Roboto Slab Bold"/>
          <a:ea typeface="Roboto Slab Bold"/>
          <a:cs typeface="Roboto Slab Bold"/>
        </a:font>
        <a:srgbClr val="5C5C5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C5C5C"/>
              </a:solidFill>
              <a:prstDash val="solid"/>
              <a:miter lim="400000"/>
            </a:ln>
          </a:bottom>
          <a:insideH>
            <a:ln w="12700" cap="flat">
              <a:solidFill>
                <a:srgbClr val="5C5C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66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Roboto Slab Regular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"/>
          <p:cNvSpPr/>
          <p:nvPr/>
        </p:nvSpPr>
        <p:spPr>
          <a:xfrm>
            <a:off x="571500" y="4851400"/>
            <a:ext cx="11875780" cy="3"/>
          </a:xfrm>
          <a:prstGeom prst="line">
            <a:avLst/>
          </a:prstGeom>
          <a:ln w="38100" cap="rnd">
            <a:solidFill>
              <a:srgbClr val="DCDCE1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6" name="Rectangle"/>
          <p:cNvSpPr/>
          <p:nvPr/>
        </p:nvSpPr>
        <p:spPr>
          <a:xfrm>
            <a:off x="0" y="8484306"/>
            <a:ext cx="13004800" cy="1270001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ouristHub project meeting 26 September 2018 / Athens, GR"/>
          <p:cNvSpPr txBox="1"/>
          <p:nvPr/>
        </p:nvSpPr>
        <p:spPr>
          <a:xfrm>
            <a:off x="342900" y="8877498"/>
            <a:ext cx="5818188" cy="767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2000" spc="0">
                <a:solidFill>
                  <a:srgbClr val="0064A0"/>
                </a:solidFill>
              </a:defRPr>
            </a:pPr>
            <a:r>
              <a:rPr dirty="0"/>
              <a:t>TouristHub project meeting</a:t>
            </a:r>
            <a:br>
              <a:rPr dirty="0"/>
            </a:br>
            <a:r>
              <a:rPr dirty="0"/>
              <a:t>26 September 2018 / Athens, GR</a:t>
            </a:r>
          </a:p>
        </p:txBody>
      </p:sp>
      <p:sp>
        <p:nvSpPr>
          <p:cNvPr id="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94400" y="9227256"/>
            <a:ext cx="1016000" cy="276999"/>
          </a:xfrm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  <p:sp>
        <p:nvSpPr>
          <p:cNvPr id="1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71500" y="5227099"/>
            <a:ext cx="11861800" cy="315490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/>
            </a:lvl1pPr>
            <a:lvl2pPr marL="0" indent="2286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/>
            </a:lvl2pPr>
            <a:lvl3pPr marL="0" indent="4572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/>
            </a:lvl3pPr>
            <a:lvl4pPr marL="0" indent="6858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/>
            </a:lvl4pPr>
            <a:lvl5pPr marL="0" indent="914400" algn="ctr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571500" y="206027"/>
            <a:ext cx="11861800" cy="456282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spcBef>
                <a:spcPts val="0"/>
              </a:spcBef>
              <a:defRPr sz="10000">
                <a:latin typeface="+mn-lt"/>
                <a:ea typeface="+mn-ea"/>
                <a:cs typeface="+mn-cs"/>
                <a:sym typeface="Roboto Slab Light"/>
              </a:defRPr>
            </a:lvl1pPr>
          </a:lstStyle>
          <a:p>
            <a:r>
              <a:t>Title Text</a:t>
            </a:r>
          </a:p>
        </p:txBody>
      </p:sp>
      <p:pic>
        <p:nvPicPr>
          <p:cNvPr id="21" name="tourist-hub_logo_horizontal2.png" descr="tourist-hub_logo_horizontal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4376" y="8649406"/>
            <a:ext cx="3606801" cy="965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9" name="Rectangle"/>
          <p:cNvSpPr/>
          <p:nvPr/>
        </p:nvSpPr>
        <p:spPr>
          <a:xfrm>
            <a:off x="0" y="5422900"/>
            <a:ext cx="13004800" cy="3606800"/>
          </a:xfrm>
          <a:prstGeom prst="rect">
            <a:avLst/>
          </a:prstGeom>
          <a:solidFill>
            <a:srgbClr val="0064A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latin typeface="Roboto Slab Bold"/>
                <a:ea typeface="Roboto Slab Bold"/>
                <a:cs typeface="Roboto Slab Bold"/>
                <a:sym typeface="Roboto Slab Bold"/>
              </a:defRPr>
            </a:pPr>
            <a:endParaRPr/>
          </a:p>
        </p:txBody>
      </p:sp>
      <p:sp>
        <p:nvSpPr>
          <p:cNvPr id="30" name="Line"/>
          <p:cNvSpPr/>
          <p:nvPr/>
        </p:nvSpPr>
        <p:spPr>
          <a:xfrm flipV="1">
            <a:off x="571500" y="7162796"/>
            <a:ext cx="11874500" cy="4"/>
          </a:xfrm>
          <a:prstGeom prst="line">
            <a:avLst/>
          </a:prstGeom>
          <a:ln w="38100" cap="rnd">
            <a:solidFill>
              <a:srgbClr val="DCDCE1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571500" y="5029200"/>
            <a:ext cx="11861800" cy="2158997"/>
          </a:xfrm>
          <a:prstGeom prst="rect">
            <a:avLst/>
          </a:prstGeom>
        </p:spPr>
        <p:txBody>
          <a:bodyPr anchor="b"/>
          <a:lstStyle>
            <a:lvl1pPr algn="r">
              <a:lnSpc>
                <a:spcPct val="80000"/>
              </a:lnSpc>
              <a:spcBef>
                <a:spcPts val="0"/>
              </a:spcBef>
              <a:defRPr sz="10000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71500" y="7340600"/>
            <a:ext cx="11861800" cy="150276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2400"/>
            </a:lvl1pPr>
            <a:lvl2pPr marL="0" indent="2286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2400"/>
            </a:lvl2pPr>
            <a:lvl3pPr marL="0" indent="4572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2400"/>
            </a:lvl3pPr>
            <a:lvl4pPr marL="0" indent="6858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2400"/>
            </a:lvl4pPr>
            <a:lvl5pPr marL="0" indent="914400" algn="r">
              <a:lnSpc>
                <a:spcPct val="70000"/>
              </a:lnSpc>
              <a:spcBef>
                <a:spcPts val="6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"/>
          <p:cNvSpPr/>
          <p:nvPr/>
        </p:nvSpPr>
        <p:spPr>
          <a:xfrm>
            <a:off x="0" y="8484306"/>
            <a:ext cx="13004800" cy="1270001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571500" y="-63500"/>
            <a:ext cx="11861800" cy="5181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spcBef>
                <a:spcPts val="0"/>
              </a:spcBef>
              <a:defRPr sz="10000">
                <a:latin typeface="+mn-lt"/>
                <a:ea typeface="+mn-ea"/>
                <a:cs typeface="+mn-cs"/>
                <a:sym typeface="Roboto Slab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94400" y="9227256"/>
            <a:ext cx="1016000" cy="276999"/>
          </a:xfrm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  <p:sp>
        <p:nvSpPr>
          <p:cNvPr id="43" name="TouristHub project meeting 26 September 2018 / Athens, GR"/>
          <p:cNvSpPr txBox="1"/>
          <p:nvPr/>
        </p:nvSpPr>
        <p:spPr>
          <a:xfrm>
            <a:off x="342900" y="8877498"/>
            <a:ext cx="5818188" cy="767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2000" spc="0">
                <a:solidFill>
                  <a:srgbClr val="0064A0"/>
                </a:solidFill>
              </a:defRPr>
            </a:pPr>
            <a:r>
              <a:t>TouristHub project meeting</a:t>
            </a:r>
            <a:br/>
            <a:r>
              <a:t>26 September 2018 / Athens, GR</a:t>
            </a:r>
          </a:p>
        </p:txBody>
      </p:sp>
      <p:pic>
        <p:nvPicPr>
          <p:cNvPr id="44" name="tourist-hub_logo_horizontal2.png" descr="tourist-hub_logo_horizontal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4376" y="8649406"/>
            <a:ext cx="3606801" cy="965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itle Text"/>
          <p:cNvSpPr txBox="1">
            <a:spLocks noGrp="1"/>
          </p:cNvSpPr>
          <p:nvPr>
            <p:ph type="title"/>
          </p:nvPr>
        </p:nvSpPr>
        <p:spPr>
          <a:xfrm>
            <a:off x="571500" y="406400"/>
            <a:ext cx="11861800" cy="1041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65707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8BF5732A-6F21-4147-AC43-B8BE6F17F81D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5994400" y="9179958"/>
            <a:ext cx="1016000" cy="27699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-</a:t>
            </a:r>
            <a:fld id="{86CB4B4D-7CA3-9044-876B-883B54F8677D}" type="slidenum">
              <a:rPr smtClean="0"/>
              <a:t>‹#›</a:t>
            </a:fld>
            <a:r>
              <a:rPr lang="en-US" dirty="0"/>
              <a:t>-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"/>
          <p:cNvSpPr/>
          <p:nvPr/>
        </p:nvSpPr>
        <p:spPr>
          <a:xfrm>
            <a:off x="0" y="8484306"/>
            <a:ext cx="13004800" cy="1270001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650125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  <p:sp>
        <p:nvSpPr>
          <p:cNvPr id="85" name="TouristHub project meeting 26 September 2018 / Athens, GR"/>
          <p:cNvSpPr txBox="1"/>
          <p:nvPr/>
        </p:nvSpPr>
        <p:spPr>
          <a:xfrm>
            <a:off x="342900" y="8877498"/>
            <a:ext cx="5818188" cy="767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2000" spc="0">
                <a:solidFill>
                  <a:srgbClr val="0064A0"/>
                </a:solidFill>
              </a:defRPr>
            </a:pPr>
            <a:r>
              <a:rPr dirty="0"/>
              <a:t>TouristHub project meeting</a:t>
            </a:r>
            <a:br>
              <a:rPr dirty="0"/>
            </a:br>
            <a:r>
              <a:rPr dirty="0"/>
              <a:t>26 September 2018 / Athens, GR</a:t>
            </a:r>
          </a:p>
        </p:txBody>
      </p:sp>
      <p:pic>
        <p:nvPicPr>
          <p:cNvPr id="86" name="tourist-hub_logo_horizontal2.png" descr="tourist-hub_logo_horizontal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4376" y="8649406"/>
            <a:ext cx="3606801" cy="965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"/>
          <p:cNvSpPr/>
          <p:nvPr/>
        </p:nvSpPr>
        <p:spPr>
          <a:xfrm>
            <a:off x="0" y="8484306"/>
            <a:ext cx="13004800" cy="1270001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“"/>
          <p:cNvSpPr txBox="1"/>
          <p:nvPr/>
        </p:nvSpPr>
        <p:spPr>
          <a:xfrm>
            <a:off x="508000" y="1219199"/>
            <a:ext cx="1697832" cy="3517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lnSpc>
                <a:spcPct val="80000"/>
              </a:lnSpc>
              <a:spcBef>
                <a:spcPts val="0"/>
              </a:spcBef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  <a:defRPr sz="21000" spc="0">
                <a:solidFill>
                  <a:srgbClr val="E4E4E4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t>“</a:t>
            </a:r>
          </a:p>
        </p:txBody>
      </p:sp>
      <p:sp>
        <p:nvSpPr>
          <p:cNvPr id="108" name="Type a quote here."/>
          <p:cNvSpPr txBox="1">
            <a:spLocks noGrp="1"/>
          </p:cNvSpPr>
          <p:nvPr>
            <p:ph type="body" sz="quarter" idx="13"/>
          </p:nvPr>
        </p:nvSpPr>
        <p:spPr>
          <a:xfrm>
            <a:off x="1943100" y="3108536"/>
            <a:ext cx="10490200" cy="93980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spcBef>
                <a:spcPts val="1600"/>
              </a:spcBef>
              <a:buSzTx/>
              <a:buFontTx/>
              <a:buNone/>
              <a:defRPr sz="4800"/>
            </a:lvl1pPr>
          </a:lstStyle>
          <a:p>
            <a:r>
              <a:t>Type a quote here.</a:t>
            </a:r>
          </a:p>
        </p:txBody>
      </p:sp>
      <p:sp>
        <p:nvSpPr>
          <p:cNvPr id="109" name="—Albert Einstein"/>
          <p:cNvSpPr txBox="1">
            <a:spLocks noGrp="1"/>
          </p:cNvSpPr>
          <p:nvPr>
            <p:ph type="body" sz="quarter" idx="14"/>
          </p:nvPr>
        </p:nvSpPr>
        <p:spPr>
          <a:xfrm>
            <a:off x="1943100" y="7137400"/>
            <a:ext cx="10490200" cy="93980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lnSpc>
                <a:spcPct val="70000"/>
              </a:lnSpc>
              <a:spcBef>
                <a:spcPts val="1600"/>
              </a:spcBef>
              <a:buSzTx/>
              <a:buFontTx/>
              <a:buNone/>
              <a:defRPr sz="4400"/>
            </a:lvl1pPr>
          </a:lstStyle>
          <a:p>
            <a:r>
              <a:t>—Albert Einstein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  <p:sp>
        <p:nvSpPr>
          <p:cNvPr id="111" name="TouristHub project meeting 26 September 2018 / Athens, GR"/>
          <p:cNvSpPr txBox="1"/>
          <p:nvPr/>
        </p:nvSpPr>
        <p:spPr>
          <a:xfrm>
            <a:off x="342900" y="8877498"/>
            <a:ext cx="5818188" cy="767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2000" spc="0">
                <a:solidFill>
                  <a:srgbClr val="0064A0"/>
                </a:solidFill>
              </a:defRPr>
            </a:pPr>
            <a:r>
              <a:rPr dirty="0"/>
              <a:t>TouristHub project meeting</a:t>
            </a:r>
            <a:br>
              <a:rPr dirty="0"/>
            </a:br>
            <a:r>
              <a:rPr dirty="0"/>
              <a:t>26 September 2018 / Athens, GR</a:t>
            </a:r>
          </a:p>
        </p:txBody>
      </p:sp>
      <p:pic>
        <p:nvPicPr>
          <p:cNvPr id="112" name="tourist-hub_logo_horizontal2.png" descr="tourist-hub_logo_horizontal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64376" y="8649406"/>
            <a:ext cx="3606801" cy="965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44498" y="9194800"/>
            <a:ext cx="345914" cy="406400"/>
          </a:xfrm>
          <a:prstGeom prst="rect">
            <a:avLst/>
          </a:prstGeom>
        </p:spPr>
        <p:txBody>
          <a:bodyPr wrap="none" lIns="50800" tIns="50800" rIns="50800" bIns="50800"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217455" y="9194800"/>
            <a:ext cx="345914" cy="406400"/>
          </a:xfrm>
          <a:prstGeom prst="rect">
            <a:avLst/>
          </a:prstGeom>
        </p:spPr>
        <p:txBody>
          <a:bodyPr wrap="none" lIns="50800" tIns="50800" rIns="50800" bIns="50800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0" y="8484306"/>
            <a:ext cx="13004800" cy="1270001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Line"/>
          <p:cNvSpPr/>
          <p:nvPr/>
        </p:nvSpPr>
        <p:spPr>
          <a:xfrm>
            <a:off x="571500" y="1511300"/>
            <a:ext cx="11861800" cy="0"/>
          </a:xfrm>
          <a:prstGeom prst="line">
            <a:avLst/>
          </a:prstGeom>
          <a:ln w="38100" cap="rnd">
            <a:solidFill>
              <a:srgbClr val="DCDCE1"/>
            </a:solidFill>
            <a:custDash>
              <a:ds d="100000" sp="200000"/>
            </a:custDash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 spc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571500" y="400248"/>
            <a:ext cx="11861800" cy="1047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94400" y="9201368"/>
            <a:ext cx="1016000" cy="276999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spcBef>
                <a:spcPts val="0"/>
              </a:spcBef>
              <a:defRPr sz="1800" spc="0">
                <a:solidFill>
                  <a:srgbClr val="0064A0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lvl1pPr>
          </a:lstStyle>
          <a:p>
            <a:r>
              <a:rPr lang="el-GR" dirty="0"/>
              <a:t>-</a:t>
            </a:r>
            <a:fld id="{86CB4B4D-7CA3-9044-876B-883B54F8677D}" type="slidenum">
              <a:rPr smtClean="0"/>
              <a:t>‹#›</a:t>
            </a:fld>
            <a:r>
              <a:rPr lang="el-GR" dirty="0"/>
              <a:t>-</a:t>
            </a:r>
            <a:endParaRPr dirty="0"/>
          </a:p>
        </p:txBody>
      </p:sp>
      <p:sp>
        <p:nvSpPr>
          <p:cNvPr id="6" name="TouristHub project meeting 26 September 2018 / Athens, GR"/>
          <p:cNvSpPr txBox="1"/>
          <p:nvPr/>
        </p:nvSpPr>
        <p:spPr>
          <a:xfrm>
            <a:off x="342900" y="8909030"/>
            <a:ext cx="5818188" cy="767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2000" spc="0">
                <a:solidFill>
                  <a:srgbClr val="0064A0"/>
                </a:solidFill>
              </a:defRPr>
            </a:pPr>
            <a:r>
              <a:rPr dirty="0"/>
              <a:t>TouristHub </a:t>
            </a:r>
            <a:r>
              <a:rPr lang="en-US" dirty="0"/>
              <a:t>kickoff</a:t>
            </a:r>
            <a:r>
              <a:rPr dirty="0"/>
              <a:t> meeting</a:t>
            </a:r>
            <a:br>
              <a:rPr dirty="0"/>
            </a:br>
            <a:r>
              <a:rPr dirty="0"/>
              <a:t>2</a:t>
            </a:r>
            <a:r>
              <a:rPr lang="el-GR" dirty="0"/>
              <a:t>5-26</a:t>
            </a:r>
            <a:r>
              <a:rPr dirty="0"/>
              <a:t> Sept 2018 </a:t>
            </a:r>
            <a:r>
              <a:rPr lang="en-US" dirty="0"/>
              <a:t>|</a:t>
            </a:r>
            <a:r>
              <a:rPr dirty="0"/>
              <a:t> Athens, GR</a:t>
            </a:r>
          </a:p>
        </p:txBody>
      </p:sp>
      <p:pic>
        <p:nvPicPr>
          <p:cNvPr id="7" name="tourist-hub_logo_horizontal2.png" descr="tourist-hub_logo_horizontal2.png"/>
          <p:cNvPicPr>
            <a:picLocks noChangeAspect="1"/>
          </p:cNvPicPr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9064376" y="8617874"/>
            <a:ext cx="3606801" cy="965201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571500" y="1803400"/>
            <a:ext cx="11861800" cy="722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  <p:sldLayoutId id="2147483658" r:id="rId8"/>
    <p:sldLayoutId id="2147483659" r:id="rId9"/>
  </p:sldLayoutIdLst>
  <p:transition spd="med"/>
  <p:hf hdr="0" ftr="0" dt="0"/>
  <p:txStyles>
    <p:titleStyle>
      <a:lvl1pPr marL="0" marR="0" indent="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1pPr>
      <a:lvl2pPr marL="0" marR="0" indent="228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2pPr>
      <a:lvl3pPr marL="0" marR="0" indent="457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3pPr>
      <a:lvl4pPr marL="0" marR="0" indent="685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4pPr>
      <a:lvl5pPr marL="0" marR="0" indent="9144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5pPr>
      <a:lvl6pPr marL="0" marR="0" indent="11430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6pPr>
      <a:lvl7pPr marL="0" marR="0" indent="13716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7pPr>
      <a:lvl8pPr marL="0" marR="0" indent="16002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8pPr>
      <a:lvl9pPr marL="0" marR="0" indent="1828800" algn="l" defTabSz="584200" rtl="0" latinLnBrk="0">
        <a:lnSpc>
          <a:spcPct val="10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9pPr>
    </p:titleStyle>
    <p:bodyStyle>
      <a:lvl1pPr marL="4699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1pPr>
      <a:lvl2pPr marL="9398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2pPr>
      <a:lvl3pPr marL="14097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3pPr>
      <a:lvl4pPr marL="18796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4pPr>
      <a:lvl5pPr marL="23495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5pPr>
      <a:lvl6pPr marL="28194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6pPr>
      <a:lvl7pPr marL="32893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7pPr>
      <a:lvl8pPr marL="37592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8pPr>
      <a:lvl9pPr marL="4229100" marR="0" indent="-469900" algn="l" defTabSz="584200" rtl="0" latinLnBrk="0">
        <a:lnSpc>
          <a:spcPct val="100000"/>
        </a:lnSpc>
        <a:spcBef>
          <a:spcPts val="1800"/>
        </a:spcBef>
        <a:spcAft>
          <a:spcPts val="0"/>
        </a:spcAft>
        <a:buClrTx/>
        <a:buSzPct val="75000"/>
        <a:buFont typeface="Roboto Slab Regular"/>
        <a:buChar char="➤"/>
        <a:tabLst/>
        <a:defRPr sz="3200" b="0" i="0" u="none" strike="noStrike" cap="none" spc="0" baseline="0">
          <a:ln>
            <a:noFill/>
          </a:ln>
          <a:solidFill>
            <a:srgbClr val="CBCBCB"/>
          </a:solidFill>
          <a:uFillTx/>
          <a:latin typeface="+mj-lt"/>
          <a:ea typeface="+mj-ea"/>
          <a:cs typeface="+mj-cs"/>
          <a:sym typeface="Roboto Slab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Slab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"/>
          <p:cNvSpPr/>
          <p:nvPr/>
        </p:nvSpPr>
        <p:spPr>
          <a:xfrm>
            <a:off x="0" y="0"/>
            <a:ext cx="13004800" cy="3300507"/>
          </a:xfrm>
          <a:prstGeom prst="rect">
            <a:avLst/>
          </a:prstGeom>
          <a:solidFill>
            <a:srgbClr val="EEF0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spcBef>
                <a:spcPts val="0"/>
              </a:spcBef>
              <a:defRPr sz="24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5" name="Συνάθροιση και Παροχή Ολοκληρωμένων Τουριστικών και Ταξιδιωτικών Υπηρεσιών"/>
          <p:cNvSpPr txBox="1"/>
          <p:nvPr/>
        </p:nvSpPr>
        <p:spPr>
          <a:xfrm>
            <a:off x="4806294" y="2367608"/>
            <a:ext cx="7835752" cy="942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0"/>
              </a:spcBef>
              <a:defRPr sz="2300" spc="0">
                <a:solidFill>
                  <a:srgbClr val="0064A0"/>
                </a:solidFill>
              </a:defRPr>
            </a:lvl1pPr>
          </a:lstStyle>
          <a:p>
            <a:r>
              <a:rPr dirty="0" err="1"/>
              <a:t>Συνάθροιση</a:t>
            </a:r>
            <a:r>
              <a:rPr dirty="0"/>
              <a:t> και Πα</a:t>
            </a:r>
            <a:r>
              <a:rPr dirty="0" err="1"/>
              <a:t>ροχή</a:t>
            </a:r>
            <a:r>
              <a:rPr dirty="0"/>
              <a:t> </a:t>
            </a:r>
            <a:r>
              <a:rPr dirty="0" err="1"/>
              <a:t>Ολοκληρωμένων</a:t>
            </a:r>
            <a:r>
              <a:rPr dirty="0"/>
              <a:t> </a:t>
            </a:r>
            <a:r>
              <a:rPr dirty="0" err="1"/>
              <a:t>Τουριστικών</a:t>
            </a:r>
            <a:r>
              <a:rPr dirty="0"/>
              <a:t> και Τα</a:t>
            </a:r>
            <a:r>
              <a:rPr dirty="0" err="1"/>
              <a:t>ξιδιωτικών</a:t>
            </a:r>
            <a:r>
              <a:rPr dirty="0"/>
              <a:t> Υπ</a:t>
            </a:r>
            <a:r>
              <a:rPr dirty="0" err="1"/>
              <a:t>ηρεσιών</a:t>
            </a:r>
            <a:endParaRPr dirty="0"/>
          </a:p>
        </p:txBody>
      </p:sp>
      <p:sp>
        <p:nvSpPr>
          <p:cNvPr id="166" name="WP5: Pilot Execution, Monitoring  and Evaluation"/>
          <p:cNvSpPr txBox="1"/>
          <p:nvPr/>
        </p:nvSpPr>
        <p:spPr>
          <a:xfrm>
            <a:off x="827456" y="4000586"/>
            <a:ext cx="11845232" cy="1752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>
              <a:spcBef>
                <a:spcPts val="0"/>
              </a:spcBef>
              <a:defRPr sz="4800" spc="0">
                <a:solidFill>
                  <a:srgbClr val="CBCBCB"/>
                </a:solidFill>
                <a:latin typeface="Roboto Slab Bold"/>
                <a:ea typeface="Roboto Slab Bold"/>
                <a:cs typeface="Roboto Slab Bold"/>
                <a:sym typeface="Roboto Slab Bold"/>
              </a:defRPr>
            </a:pPr>
            <a:r>
              <a:rPr lang="el-GR" dirty="0"/>
              <a:t>Τίτλος παρουσίασης….</a:t>
            </a:r>
            <a:endParaRPr dirty="0"/>
          </a:p>
        </p:txBody>
      </p:sp>
      <p:sp>
        <p:nvSpPr>
          <p:cNvPr id="167" name="Δαμιανός Γαβαλάς"/>
          <p:cNvSpPr txBox="1">
            <a:spLocks noGrp="1"/>
          </p:cNvSpPr>
          <p:nvPr>
            <p:ph type="body" sz="quarter" idx="4294967295"/>
          </p:nvPr>
        </p:nvSpPr>
        <p:spPr>
          <a:xfrm>
            <a:off x="827456" y="6673421"/>
            <a:ext cx="7835752" cy="77282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ct val="70000"/>
              </a:lnSpc>
              <a:spcBef>
                <a:spcPts val="0"/>
              </a:spcBef>
              <a:buSzTx/>
              <a:buFontTx/>
              <a:buNone/>
              <a:defRPr sz="3600"/>
            </a:lvl1pPr>
          </a:lstStyle>
          <a:p>
            <a:r>
              <a:rPr lang="en-US" dirty="0"/>
              <a:t>Presenter name (</a:t>
            </a:r>
            <a:r>
              <a:rPr lang="el-GR" dirty="0"/>
              <a:t>αλλάξτε το διπλανό </a:t>
            </a:r>
            <a:r>
              <a:rPr lang="en-US" dirty="0"/>
              <a:t>logo </a:t>
            </a:r>
            <a:r>
              <a:rPr lang="el-GR" dirty="0"/>
              <a:t>ανάλογα</a:t>
            </a:r>
            <a:r>
              <a:rPr lang="en-US" dirty="0"/>
              <a:t>)</a:t>
            </a:r>
            <a:endParaRPr dirty="0"/>
          </a:p>
        </p:txBody>
      </p:sp>
      <p:pic>
        <p:nvPicPr>
          <p:cNvPr id="170" name="tourist-hub_logo.png" descr="tourist-hub_logo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27456" y="638947"/>
            <a:ext cx="3606801" cy="229870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05CAF14-2C10-40F3-967B-78C95671110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D34F020-0A59-4720-961C-E708437DB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687" y="6375464"/>
            <a:ext cx="4178300" cy="889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5BCF38-4F5E-4583-9DF6-466E10A66C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641" t="54881" r="14784" b="23732"/>
          <a:stretch/>
        </p:blipFill>
        <p:spPr>
          <a:xfrm>
            <a:off x="2695757" y="7863474"/>
            <a:ext cx="7374835" cy="165597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28CD-789B-4C9D-90B9-922750F8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2D23E-1394-4992-99AE-982F5BE7F9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34D0DE-6286-43CA-A7C8-7F7BC38A4C51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r>
              <a:rPr lang="en-US"/>
              <a:t>-</a:t>
            </a:r>
            <a:fld id="{86CB4B4D-7CA3-9044-876B-883B54F8677D}" type="slidenum">
              <a:rPr smtClean="0"/>
              <a:t>2</a:t>
            </a:fld>
            <a:r>
              <a:rPr lang="en-US"/>
              <a:t>-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948328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9">
  <a:themeElements>
    <a:clrScheme name="New_Template9">
      <a:dk1>
        <a:srgbClr val="5C5C5C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Roboto Slab Regular"/>
        <a:ea typeface="Roboto Slab Regular"/>
        <a:cs typeface="Roboto Slab Regular"/>
      </a:majorFont>
      <a:minorFont>
        <a:latin typeface="Roboto Slab Light"/>
        <a:ea typeface="Roboto Slab Light"/>
        <a:cs typeface="Roboto Slab Light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Roboto Slab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+mj-lt"/>
            <a:ea typeface="+mj-ea"/>
            <a:cs typeface="+mj-cs"/>
            <a:sym typeface="Roboto Slab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9">
  <a:themeElements>
    <a:clrScheme name="New_Template9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80989C"/>
      </a:accent1>
      <a:accent2>
        <a:srgbClr val="A8AB65"/>
      </a:accent2>
      <a:accent3>
        <a:srgbClr val="CBAC69"/>
      </a:accent3>
      <a:accent4>
        <a:srgbClr val="CF7330"/>
      </a:accent4>
      <a:accent5>
        <a:srgbClr val="B44C34"/>
      </a:accent5>
      <a:accent6>
        <a:srgbClr val="8C869B"/>
      </a:accent6>
      <a:hlink>
        <a:srgbClr val="0000FF"/>
      </a:hlink>
      <a:folHlink>
        <a:srgbClr val="FF00FF"/>
      </a:folHlink>
    </a:clrScheme>
    <a:fontScheme name="New_Template9">
      <a:majorFont>
        <a:latin typeface="Roboto Slab Regular"/>
        <a:ea typeface="Roboto Slab Regular"/>
        <a:cs typeface="Roboto Slab Regular"/>
      </a:majorFont>
      <a:minorFont>
        <a:latin typeface="Roboto Slab Light"/>
        <a:ea typeface="Roboto Slab Light"/>
        <a:cs typeface="Roboto Slab Light"/>
      </a:minorFont>
    </a:fontScheme>
    <a:fmtScheme name="New_Templat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hueOff val="-522454"/>
            <a:satOff val="1153"/>
            <a:lumOff val="13444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Roboto Slab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747676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140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28" normalizeH="0" baseline="0">
            <a:ln>
              <a:noFill/>
            </a:ln>
            <a:solidFill>
              <a:srgbClr val="5C5C5C"/>
            </a:solidFill>
            <a:effectLst/>
            <a:uFillTx/>
            <a:latin typeface="+mj-lt"/>
            <a:ea typeface="+mj-ea"/>
            <a:cs typeface="+mj-cs"/>
            <a:sym typeface="Roboto Slab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Custom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Roboto Slab Bold</vt:lpstr>
      <vt:lpstr>Roboto Slab Light</vt:lpstr>
      <vt:lpstr>Roboto Slab Regular</vt:lpstr>
      <vt:lpstr>New_Template9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Damianos</dc:creator>
  <cp:lastModifiedBy>Δαμιανός</cp:lastModifiedBy>
  <cp:revision>7</cp:revision>
  <dcterms:modified xsi:type="dcterms:W3CDTF">2018-10-23T13:39:48Z</dcterms:modified>
</cp:coreProperties>
</file>